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21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B8139-2CA7-D743-9DC5-00CB4B34209B}" type="datetimeFigureOut">
              <a:rPr lang="en-US" smtClean="0"/>
              <a:t>10/7/16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5B1FD-1780-A34E-8DCD-373B42FB9C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>
    <p:fad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3307" t="6066" r="14425" b="15986"/>
          <a:stretch>
            <a:fillRect/>
          </a:stretch>
        </p:blipFill>
        <p:spPr>
          <a:xfrm>
            <a:off x="385553" y="326571"/>
            <a:ext cx="8758447" cy="542471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6783" t="17794" b="9972"/>
          <a:stretch>
            <a:fillRect/>
          </a:stretch>
        </p:blipFill>
        <p:spPr>
          <a:xfrm>
            <a:off x="0" y="471716"/>
            <a:ext cx="9144000" cy="528234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4130" t="8058" r="3961" b="5770"/>
          <a:stretch>
            <a:fillRect/>
          </a:stretch>
        </p:blipFill>
        <p:spPr>
          <a:xfrm>
            <a:off x="0" y="435429"/>
            <a:ext cx="8744857" cy="545949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4976" t="7041" r="3791" b="5262"/>
          <a:stretch>
            <a:fillRect/>
          </a:stretch>
        </p:blipFill>
        <p:spPr>
          <a:xfrm>
            <a:off x="0" y="362857"/>
            <a:ext cx="9144000" cy="585283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2499" t="4653" r="3028" b="5701"/>
          <a:stretch>
            <a:fillRect/>
          </a:stretch>
        </p:blipFill>
        <p:spPr>
          <a:xfrm>
            <a:off x="0" y="290287"/>
            <a:ext cx="9138802" cy="58420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l="5868" t="12298" r="6629" b="5886"/>
          <a:stretch>
            <a:fillRect/>
          </a:stretch>
        </p:blipFill>
        <p:spPr>
          <a:xfrm>
            <a:off x="362857" y="362857"/>
            <a:ext cx="8345714" cy="578757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7580" t="14606" r="8912"/>
          <a:stretch>
            <a:fillRect/>
          </a:stretch>
        </p:blipFill>
        <p:spPr>
          <a:xfrm>
            <a:off x="526143" y="344714"/>
            <a:ext cx="7964714" cy="604066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3394" r="7447"/>
          <a:stretch>
            <a:fillRect/>
          </a:stretch>
        </p:blipFill>
        <p:spPr>
          <a:xfrm>
            <a:off x="0" y="393700"/>
            <a:ext cx="8781143" cy="509905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3008" r="7804"/>
          <a:stretch>
            <a:fillRect/>
          </a:stretch>
        </p:blipFill>
        <p:spPr>
          <a:xfrm>
            <a:off x="0" y="0"/>
            <a:ext cx="9144000" cy="530804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3307" t="15849" r="3307" b="4545"/>
          <a:stretch>
            <a:fillRect/>
          </a:stretch>
        </p:blipFill>
        <p:spPr>
          <a:xfrm>
            <a:off x="0" y="290285"/>
            <a:ext cx="9144000" cy="600528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3064" t="15849" r="6044"/>
          <a:stretch>
            <a:fillRect/>
          </a:stretch>
        </p:blipFill>
        <p:spPr>
          <a:xfrm>
            <a:off x="0" y="254000"/>
            <a:ext cx="8853714" cy="6348186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l="4382" t="11813" b="9512"/>
          <a:stretch>
            <a:fillRect/>
          </a:stretch>
        </p:blipFill>
        <p:spPr>
          <a:xfrm>
            <a:off x="152401" y="417287"/>
            <a:ext cx="8991599" cy="551542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Marisa Laks</dc:creator>
  <cp:lastModifiedBy>Becca Rapoport</cp:lastModifiedBy>
  <cp:revision>1</cp:revision>
  <dcterms:created xsi:type="dcterms:W3CDTF">2013-07-18T19:30:43Z</dcterms:created>
  <dcterms:modified xsi:type="dcterms:W3CDTF">2016-10-07T19:49:08Z</dcterms:modified>
</cp:coreProperties>
</file>